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77" r:id="rId9"/>
    <p:sldId id="278" r:id="rId10"/>
    <p:sldId id="265" r:id="rId11"/>
    <p:sldId id="266" r:id="rId12"/>
    <p:sldId id="279" r:id="rId13"/>
    <p:sldId id="267" r:id="rId14"/>
    <p:sldId id="270" r:id="rId15"/>
    <p:sldId id="271" r:id="rId16"/>
    <p:sldId id="268" r:id="rId17"/>
    <p:sldId id="272" r:id="rId18"/>
    <p:sldId id="273" r:id="rId19"/>
    <p:sldId id="269" r:id="rId20"/>
    <p:sldId id="274" r:id="rId21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0A8AA7-B287-489F-B3AD-EDCF3B2277DA}" v="2" dt="2024-08-18T22:24:40.0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94"/>
  </p:normalViewPr>
  <p:slideViewPr>
    <p:cSldViewPr snapToGrid="0">
      <p:cViewPr>
        <p:scale>
          <a:sx n="69" d="100"/>
          <a:sy n="69" d="100"/>
        </p:scale>
        <p:origin x="32" y="-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ash Maaka" userId="058423475d618ef0" providerId="LiveId" clId="{4D0A8AA7-B287-489F-B3AD-EDCF3B2277DA}"/>
    <pc:docChg chg="undo redo custSel addSld delSld modSld">
      <pc:chgData name="Joash Maaka" userId="058423475d618ef0" providerId="LiveId" clId="{4D0A8AA7-B287-489F-B3AD-EDCF3B2277DA}" dt="2024-08-18T22:27:03.515" v="147" actId="14100"/>
      <pc:docMkLst>
        <pc:docMk/>
      </pc:docMkLst>
      <pc:sldChg chg="modSp mod">
        <pc:chgData name="Joash Maaka" userId="058423475d618ef0" providerId="LiveId" clId="{4D0A8AA7-B287-489F-B3AD-EDCF3B2277DA}" dt="2024-08-18T22:26:54.966" v="146" actId="14100"/>
        <pc:sldMkLst>
          <pc:docMk/>
          <pc:sldMk cId="3085827598" sldId="266"/>
        </pc:sldMkLst>
        <pc:picChg chg="mod">
          <ac:chgData name="Joash Maaka" userId="058423475d618ef0" providerId="LiveId" clId="{4D0A8AA7-B287-489F-B3AD-EDCF3B2277DA}" dt="2024-08-18T22:26:54.966" v="146" actId="14100"/>
          <ac:picMkLst>
            <pc:docMk/>
            <pc:sldMk cId="3085827598" sldId="266"/>
            <ac:picMk id="2" creationId="{A1250AC6-C3C8-A727-E841-87239D9ED240}"/>
          </ac:picMkLst>
        </pc:picChg>
      </pc:sldChg>
      <pc:sldChg chg="addSp delSp modSp mod setBg">
        <pc:chgData name="Joash Maaka" userId="058423475d618ef0" providerId="LiveId" clId="{4D0A8AA7-B287-489F-B3AD-EDCF3B2277DA}" dt="2024-08-18T22:09:20.009" v="39" actId="478"/>
        <pc:sldMkLst>
          <pc:docMk/>
          <pc:sldMk cId="2090429432" sldId="274"/>
        </pc:sldMkLst>
        <pc:spChg chg="add del mod ord">
          <ac:chgData name="Joash Maaka" userId="058423475d618ef0" providerId="LiveId" clId="{4D0A8AA7-B287-489F-B3AD-EDCF3B2277DA}" dt="2024-08-18T22:09:20.009" v="39" actId="478"/>
          <ac:spMkLst>
            <pc:docMk/>
            <pc:sldMk cId="2090429432" sldId="274"/>
            <ac:spMk id="2" creationId="{E3FE985E-EC8D-AF0A-FBA4-4676654805F0}"/>
          </ac:spMkLst>
        </pc:spChg>
        <pc:spChg chg="add del">
          <ac:chgData name="Joash Maaka" userId="058423475d618ef0" providerId="LiveId" clId="{4D0A8AA7-B287-489F-B3AD-EDCF3B2277DA}" dt="2024-08-18T22:04:52.178" v="3" actId="26606"/>
          <ac:spMkLst>
            <pc:docMk/>
            <pc:sldMk cId="2090429432" sldId="274"/>
            <ac:spMk id="4" creationId="{827DC2C4-B485-428A-BF4A-472D2967F47F}"/>
          </ac:spMkLst>
        </pc:spChg>
        <pc:spChg chg="add del">
          <ac:chgData name="Joash Maaka" userId="058423475d618ef0" providerId="LiveId" clId="{4D0A8AA7-B287-489F-B3AD-EDCF3B2277DA}" dt="2024-08-18T22:04:52.178" v="3" actId="26606"/>
          <ac:spMkLst>
            <pc:docMk/>
            <pc:sldMk cId="2090429432" sldId="274"/>
            <ac:spMk id="5" creationId="{EE04B5EB-F158-4507-90DD-BD23620C7CC9}"/>
          </ac:spMkLst>
        </pc:spChg>
        <pc:spChg chg="add del">
          <ac:chgData name="Joash Maaka" userId="058423475d618ef0" providerId="LiveId" clId="{4D0A8AA7-B287-489F-B3AD-EDCF3B2277DA}" dt="2024-08-18T22:04:52.178" v="3" actId="26606"/>
          <ac:spMkLst>
            <pc:docMk/>
            <pc:sldMk cId="2090429432" sldId="274"/>
            <ac:spMk id="7" creationId="{934F1179-B481-4F9E-BCA3-AFB972070F83}"/>
          </ac:spMkLst>
        </pc:spChg>
        <pc:spChg chg="add del">
          <ac:chgData name="Joash Maaka" userId="058423475d618ef0" providerId="LiveId" clId="{4D0A8AA7-B287-489F-B3AD-EDCF3B2277DA}" dt="2024-08-18T22:04:57.747" v="5" actId="26606"/>
          <ac:spMkLst>
            <pc:docMk/>
            <pc:sldMk cId="2090429432" sldId="274"/>
            <ac:spMk id="8" creationId="{934F1179-B481-4F9E-BCA3-AFB972070F83}"/>
          </ac:spMkLst>
        </pc:spChg>
        <pc:spChg chg="add del">
          <ac:chgData name="Joash Maaka" userId="058423475d618ef0" providerId="LiveId" clId="{4D0A8AA7-B287-489F-B3AD-EDCF3B2277DA}" dt="2024-08-18T22:04:43.308" v="1" actId="26606"/>
          <ac:spMkLst>
            <pc:docMk/>
            <pc:sldMk cId="2090429432" sldId="274"/>
            <ac:spMk id="9" creationId="{A3363022-C969-41E9-8EB2-E4C94908C1FA}"/>
          </ac:spMkLst>
        </pc:spChg>
        <pc:spChg chg="add del">
          <ac:chgData name="Joash Maaka" userId="058423475d618ef0" providerId="LiveId" clId="{4D0A8AA7-B287-489F-B3AD-EDCF3B2277DA}" dt="2024-08-18T22:04:57.747" v="5" actId="26606"/>
          <ac:spMkLst>
            <pc:docMk/>
            <pc:sldMk cId="2090429432" sldId="274"/>
            <ac:spMk id="10" creationId="{827DC2C4-B485-428A-BF4A-472D2967F47F}"/>
          </ac:spMkLst>
        </pc:spChg>
        <pc:spChg chg="add del">
          <ac:chgData name="Joash Maaka" userId="058423475d618ef0" providerId="LiveId" clId="{4D0A8AA7-B287-489F-B3AD-EDCF3B2277DA}" dt="2024-08-18T22:04:43.308" v="1" actId="26606"/>
          <ac:spMkLst>
            <pc:docMk/>
            <pc:sldMk cId="2090429432" sldId="274"/>
            <ac:spMk id="11" creationId="{8D1AD6B3-BE88-4CEB-BA17-790657CC4729}"/>
          </ac:spMkLst>
        </pc:spChg>
        <pc:spChg chg="add del">
          <ac:chgData name="Joash Maaka" userId="058423475d618ef0" providerId="LiveId" clId="{4D0A8AA7-B287-489F-B3AD-EDCF3B2277DA}" dt="2024-08-18T22:04:57.747" v="5" actId="26606"/>
          <ac:spMkLst>
            <pc:docMk/>
            <pc:sldMk cId="2090429432" sldId="274"/>
            <ac:spMk id="12" creationId="{EE04B5EB-F158-4507-90DD-BD23620C7CC9}"/>
          </ac:spMkLst>
        </pc:spChg>
        <pc:spChg chg="add del">
          <ac:chgData name="Joash Maaka" userId="058423475d618ef0" providerId="LiveId" clId="{4D0A8AA7-B287-489F-B3AD-EDCF3B2277DA}" dt="2024-08-18T22:08:07.672" v="20" actId="26606"/>
          <ac:spMkLst>
            <pc:docMk/>
            <pc:sldMk cId="2090429432" sldId="274"/>
            <ac:spMk id="14" creationId="{32E62931-8EB4-42BB-BAAB-D8757BE66D8E}"/>
          </ac:spMkLst>
        </pc:spChg>
        <pc:spChg chg="add del mod">
          <ac:chgData name="Joash Maaka" userId="058423475d618ef0" providerId="LiveId" clId="{4D0A8AA7-B287-489F-B3AD-EDCF3B2277DA}" dt="2024-08-18T22:09:20.009" v="39" actId="478"/>
          <ac:spMkLst>
            <pc:docMk/>
            <pc:sldMk cId="2090429432" sldId="274"/>
            <ac:spMk id="17" creationId="{54BE45B8-F650-89ED-E151-BC1361E96260}"/>
          </ac:spMkLst>
        </pc:spChg>
        <pc:spChg chg="add del">
          <ac:chgData name="Joash Maaka" userId="058423475d618ef0" providerId="LiveId" clId="{4D0A8AA7-B287-489F-B3AD-EDCF3B2277DA}" dt="2024-08-18T22:08:05.979" v="19" actId="26606"/>
          <ac:spMkLst>
            <pc:docMk/>
            <pc:sldMk cId="2090429432" sldId="274"/>
            <ac:spMk id="20" creationId="{C7D023E4-8DE1-436E-9847-ED6A4B4B04FD}"/>
          </ac:spMkLst>
        </pc:spChg>
        <pc:spChg chg="add del">
          <ac:chgData name="Joash Maaka" userId="058423475d618ef0" providerId="LiveId" clId="{4D0A8AA7-B287-489F-B3AD-EDCF3B2277DA}" dt="2024-08-18T22:08:05.979" v="19" actId="26606"/>
          <ac:spMkLst>
            <pc:docMk/>
            <pc:sldMk cId="2090429432" sldId="274"/>
            <ac:spMk id="22" creationId="{8B2B1708-8CE4-4A20-94F5-55118AE2CBD7}"/>
          </ac:spMkLst>
        </pc:spChg>
        <pc:spChg chg="add del">
          <ac:chgData name="Joash Maaka" userId="058423475d618ef0" providerId="LiveId" clId="{4D0A8AA7-B287-489F-B3AD-EDCF3B2277DA}" dt="2024-08-18T22:07:04.401" v="10" actId="26606"/>
          <ac:spMkLst>
            <pc:docMk/>
            <pc:sldMk cId="2090429432" sldId="274"/>
            <ac:spMk id="40" creationId="{C7D023E4-8DE1-436E-9847-ED6A4B4B04FD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55" creationId="{4FB204DF-284E-45F6-A017-79A4DF57BCCB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57" creationId="{EB8560A9-B281-46EB-A304-1E4A5A00D6A9}"/>
          </ac:spMkLst>
        </pc:spChg>
        <pc:spChg chg="add del">
          <ac:chgData name="Joash Maaka" userId="058423475d618ef0" providerId="LiveId" clId="{4D0A8AA7-B287-489F-B3AD-EDCF3B2277DA}" dt="2024-08-18T22:07:07.375" v="12" actId="26606"/>
          <ac:spMkLst>
            <pc:docMk/>
            <pc:sldMk cId="2090429432" sldId="274"/>
            <ac:spMk id="59" creationId="{9B7AD9F6-8CE7-4299-8FC6-328F4DCD3FF9}"/>
          </ac:spMkLst>
        </pc:spChg>
        <pc:spChg chg="add del">
          <ac:chgData name="Joash Maaka" userId="058423475d618ef0" providerId="LiveId" clId="{4D0A8AA7-B287-489F-B3AD-EDCF3B2277DA}" dt="2024-08-18T22:07:07.375" v="12" actId="26606"/>
          <ac:spMkLst>
            <pc:docMk/>
            <pc:sldMk cId="2090429432" sldId="274"/>
            <ac:spMk id="60" creationId="{F49775AF-8896-43EE-92C6-83497D6DC56F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61" creationId="{667882DD-56E8-460E-99D5-86E71982D5AB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65" creationId="{8B646C36-EEEC-4D52-8E8E-206F4CD8A3DA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68" creationId="{8258443E-B333-44F4-8D49-1EAB1C1A4613}"/>
          </ac:spMkLst>
        </pc:spChg>
        <pc:spChg chg="add del">
          <ac:chgData name="Joash Maaka" userId="058423475d618ef0" providerId="LiveId" clId="{4D0A8AA7-B287-489F-B3AD-EDCF3B2277DA}" dt="2024-08-18T22:07:31.962" v="16" actId="26606"/>
          <ac:spMkLst>
            <pc:docMk/>
            <pc:sldMk cId="2090429432" sldId="274"/>
            <ac:spMk id="70" creationId="{4D1A5E71-B6B6-486A-8CDC-C7ABD9B903F6}"/>
          </ac:spMkLst>
        </pc:spChg>
        <pc:spChg chg="add del">
          <ac:chgData name="Joash Maaka" userId="058423475d618ef0" providerId="LiveId" clId="{4D0A8AA7-B287-489F-B3AD-EDCF3B2277DA}" dt="2024-08-18T22:08:04.857" v="18" actId="26606"/>
          <ac:spMkLst>
            <pc:docMk/>
            <pc:sldMk cId="2090429432" sldId="274"/>
            <ac:spMk id="72" creationId="{C7D023E4-8DE1-436E-9847-ED6A4B4B04FD}"/>
          </ac:spMkLst>
        </pc:spChg>
        <pc:grpChg chg="add del">
          <ac:chgData name="Joash Maaka" userId="058423475d618ef0" providerId="LiveId" clId="{4D0A8AA7-B287-489F-B3AD-EDCF3B2277DA}" dt="2024-08-18T22:04:43.308" v="1" actId="26606"/>
          <ac:grpSpMkLst>
            <pc:docMk/>
            <pc:sldMk cId="2090429432" sldId="274"/>
            <ac:grpSpMk id="13" creationId="{89D1390B-7E13-4B4F-9CB2-391063412E54}"/>
          </ac:grpSpMkLst>
        </pc:grpChg>
        <pc:grpChg chg="add del">
          <ac:chgData name="Joash Maaka" userId="058423475d618ef0" providerId="LiveId" clId="{4D0A8AA7-B287-489F-B3AD-EDCF3B2277DA}" dt="2024-08-18T22:08:05.979" v="19" actId="26606"/>
          <ac:grpSpMkLst>
            <pc:docMk/>
            <pc:sldMk cId="2090429432" sldId="274"/>
            <ac:grpSpMk id="24" creationId="{1F9866A9-B167-4D75-8F7F-360025AD6B43}"/>
          </ac:grpSpMkLst>
        </pc:grpChg>
        <pc:grpChg chg="add del">
          <ac:chgData name="Joash Maaka" userId="058423475d618ef0" providerId="LiveId" clId="{4D0A8AA7-B287-489F-B3AD-EDCF3B2277DA}" dt="2024-08-18T22:08:05.979" v="19" actId="26606"/>
          <ac:grpSpMkLst>
            <pc:docMk/>
            <pc:sldMk cId="2090429432" sldId="274"/>
            <ac:grpSpMk id="28" creationId="{E27AF472-EAE3-4572-AB69-B92BD10DBC6D}"/>
          </ac:grpSpMkLst>
        </pc:grpChg>
        <pc:grpChg chg="add del">
          <ac:chgData name="Joash Maaka" userId="058423475d618ef0" providerId="LiveId" clId="{4D0A8AA7-B287-489F-B3AD-EDCF3B2277DA}" dt="2024-08-18T22:07:04.401" v="10" actId="26606"/>
          <ac:grpSpMkLst>
            <pc:docMk/>
            <pc:sldMk cId="2090429432" sldId="274"/>
            <ac:grpSpMk id="42" creationId="{C2616E71-7702-4514-BCE4-BAADB22ED832}"/>
          </ac:grpSpMkLst>
        </pc:grpChg>
        <pc:grpChg chg="add del">
          <ac:chgData name="Joash Maaka" userId="058423475d618ef0" providerId="LiveId" clId="{4D0A8AA7-B287-489F-B3AD-EDCF3B2277DA}" dt="2024-08-18T22:07:04.401" v="10" actId="26606"/>
          <ac:grpSpMkLst>
            <pc:docMk/>
            <pc:sldMk cId="2090429432" sldId="274"/>
            <ac:grpSpMk id="46" creationId="{A2840072-D6EC-480D-9A1B-928B36F9238D}"/>
          </ac:grpSpMkLst>
        </pc:grpChg>
        <pc:grpChg chg="add del">
          <ac:chgData name="Joash Maaka" userId="058423475d618ef0" providerId="LiveId" clId="{4D0A8AA7-B287-489F-B3AD-EDCF3B2277DA}" dt="2024-08-18T22:07:31.962" v="16" actId="26606"/>
          <ac:grpSpMkLst>
            <pc:docMk/>
            <pc:sldMk cId="2090429432" sldId="274"/>
            <ac:grpSpMk id="48" creationId="{FB9739EB-7F66-433D-841F-AB3CD18700B7}"/>
          </ac:grpSpMkLst>
        </pc:grpChg>
        <pc:grpChg chg="add del">
          <ac:chgData name="Joash Maaka" userId="058423475d618ef0" providerId="LiveId" clId="{4D0A8AA7-B287-489F-B3AD-EDCF3B2277DA}" dt="2024-08-18T22:07:04.401" v="10" actId="26606"/>
          <ac:grpSpMkLst>
            <pc:docMk/>
            <pc:sldMk cId="2090429432" sldId="274"/>
            <ac:grpSpMk id="50" creationId="{E27AF472-EAE3-4572-AB69-B92BD10DBC6D}"/>
          </ac:grpSpMkLst>
        </pc:grpChg>
        <pc:grpChg chg="add del">
          <ac:chgData name="Joash Maaka" userId="058423475d618ef0" providerId="LiveId" clId="{4D0A8AA7-B287-489F-B3AD-EDCF3B2277DA}" dt="2024-08-18T22:07:12.344" v="14" actId="26606"/>
          <ac:grpSpMkLst>
            <pc:docMk/>
            <pc:sldMk cId="2090429432" sldId="274"/>
            <ac:grpSpMk id="62" creationId="{6E61B563-A4B2-5783-81AF-A2A053D74769}"/>
          </ac:grpSpMkLst>
        </pc:grpChg>
        <pc:grpChg chg="add del">
          <ac:chgData name="Joash Maaka" userId="058423475d618ef0" providerId="LiveId" clId="{4D0A8AA7-B287-489F-B3AD-EDCF3B2277DA}" dt="2024-08-18T22:07:31.962" v="16" actId="26606"/>
          <ac:grpSpMkLst>
            <pc:docMk/>
            <pc:sldMk cId="2090429432" sldId="274"/>
            <ac:grpSpMk id="66" creationId="{B2EBBF56-923D-48A7-9F8F-86E33CFA3EF9}"/>
          </ac:grpSpMkLst>
        </pc:grpChg>
        <pc:grpChg chg="add del">
          <ac:chgData name="Joash Maaka" userId="058423475d618ef0" providerId="LiveId" clId="{4D0A8AA7-B287-489F-B3AD-EDCF3B2277DA}" dt="2024-08-18T22:08:04.857" v="18" actId="26606"/>
          <ac:grpSpMkLst>
            <pc:docMk/>
            <pc:sldMk cId="2090429432" sldId="274"/>
            <ac:grpSpMk id="73" creationId="{7C98284F-5777-4481-9BD3-DA1E0A8E02A8}"/>
          </ac:grpSpMkLst>
        </pc:grpChg>
        <pc:grpChg chg="add del">
          <ac:chgData name="Joash Maaka" userId="058423475d618ef0" providerId="LiveId" clId="{4D0A8AA7-B287-489F-B3AD-EDCF3B2277DA}" dt="2024-08-18T22:08:04.857" v="18" actId="26606"/>
          <ac:grpSpMkLst>
            <pc:docMk/>
            <pc:sldMk cId="2090429432" sldId="274"/>
            <ac:grpSpMk id="75" creationId="{E27AF472-EAE3-4572-AB69-B92BD10DBC6D}"/>
          </ac:grpSpMkLst>
        </pc:grpChg>
        <pc:picChg chg="add del">
          <ac:chgData name="Joash Maaka" userId="058423475d618ef0" providerId="LiveId" clId="{4D0A8AA7-B287-489F-B3AD-EDCF3B2277DA}" dt="2024-08-18T22:04:43.308" v="1" actId="26606"/>
          <ac:picMkLst>
            <pc:docMk/>
            <pc:sldMk cId="2090429432" sldId="274"/>
            <ac:picMk id="6" creationId="{A1EFC269-00AD-4E37-7613-132B59D6110D}"/>
          </ac:picMkLst>
        </pc:picChg>
        <pc:picChg chg="add del mod ord">
          <ac:chgData name="Joash Maaka" userId="058423475d618ef0" providerId="LiveId" clId="{4D0A8AA7-B287-489F-B3AD-EDCF3B2277DA}" dt="2024-08-18T22:08:07.672" v="20" actId="26606"/>
          <ac:picMkLst>
            <pc:docMk/>
            <pc:sldMk cId="2090429432" sldId="274"/>
            <ac:picMk id="15" creationId="{F8DEEF70-8AFD-C5D3-910D-240164A36CF4}"/>
          </ac:picMkLst>
        </pc:picChg>
        <pc:picChg chg="add del mod">
          <ac:chgData name="Joash Maaka" userId="058423475d618ef0" providerId="LiveId" clId="{4D0A8AA7-B287-489F-B3AD-EDCF3B2277DA}" dt="2024-08-18T22:09:04.888" v="31" actId="22"/>
          <ac:picMkLst>
            <pc:docMk/>
            <pc:sldMk cId="2090429432" sldId="274"/>
            <ac:picMk id="19" creationId="{2B93B4F8-0C09-C18A-E844-7F39B9B30F49}"/>
          </ac:picMkLst>
        </pc:picChg>
      </pc:sldChg>
      <pc:sldChg chg="add del">
        <pc:chgData name="Joash Maaka" userId="058423475d618ef0" providerId="LiveId" clId="{4D0A8AA7-B287-489F-B3AD-EDCF3B2277DA}" dt="2024-08-18T22:09:13.796" v="37" actId="2696"/>
        <pc:sldMkLst>
          <pc:docMk/>
          <pc:sldMk cId="1427918594" sldId="279"/>
        </pc:sldMkLst>
      </pc:sldChg>
      <pc:sldChg chg="addSp delSp modSp add mod">
        <pc:chgData name="Joash Maaka" userId="058423475d618ef0" providerId="LiveId" clId="{4D0A8AA7-B287-489F-B3AD-EDCF3B2277DA}" dt="2024-08-18T22:27:03.515" v="147" actId="14100"/>
        <pc:sldMkLst>
          <pc:docMk/>
          <pc:sldMk cId="1438087554" sldId="279"/>
        </pc:sldMkLst>
        <pc:spChg chg="add del mod">
          <ac:chgData name="Joash Maaka" userId="058423475d618ef0" providerId="LiveId" clId="{4D0A8AA7-B287-489F-B3AD-EDCF3B2277DA}" dt="2024-08-18T22:18:24.101" v="59"/>
          <ac:spMkLst>
            <pc:docMk/>
            <pc:sldMk cId="1438087554" sldId="279"/>
            <ac:spMk id="4" creationId="{44A85C05-8619-AC13-7BE4-875197C70FC0}"/>
          </ac:spMkLst>
        </pc:spChg>
        <pc:spChg chg="add mod">
          <ac:chgData name="Joash Maaka" userId="058423475d618ef0" providerId="LiveId" clId="{4D0A8AA7-B287-489F-B3AD-EDCF3B2277DA}" dt="2024-08-18T22:26:31.917" v="144" actId="255"/>
          <ac:spMkLst>
            <pc:docMk/>
            <pc:sldMk cId="1438087554" sldId="279"/>
            <ac:spMk id="7" creationId="{C2EDA846-EC8C-44AA-CED2-8A088D7F5930}"/>
          </ac:spMkLst>
        </pc:spChg>
        <pc:spChg chg="del mod">
          <ac:chgData name="Joash Maaka" userId="058423475d618ef0" providerId="LiveId" clId="{4D0A8AA7-B287-489F-B3AD-EDCF3B2277DA}" dt="2024-08-18T22:24:28.657" v="63" actId="478"/>
          <ac:spMkLst>
            <pc:docMk/>
            <pc:sldMk cId="1438087554" sldId="279"/>
            <ac:spMk id="9" creationId="{17C5E10C-AE9A-688A-783A-C73475094A7E}"/>
          </ac:spMkLst>
        </pc:spChg>
        <pc:picChg chg="del">
          <ac:chgData name="Joash Maaka" userId="058423475d618ef0" providerId="LiveId" clId="{4D0A8AA7-B287-489F-B3AD-EDCF3B2277DA}" dt="2024-08-18T22:13:34.197" v="41" actId="478"/>
          <ac:picMkLst>
            <pc:docMk/>
            <pc:sldMk cId="1438087554" sldId="279"/>
            <ac:picMk id="2" creationId="{A1250AC6-C3C8-A727-E841-87239D9ED240}"/>
          </ac:picMkLst>
        </pc:picChg>
        <pc:picChg chg="add del mod">
          <ac:chgData name="Joash Maaka" userId="058423475d618ef0" providerId="LiveId" clId="{4D0A8AA7-B287-489F-B3AD-EDCF3B2277DA}" dt="2024-08-18T22:24:17.831" v="60" actId="21"/>
          <ac:picMkLst>
            <pc:docMk/>
            <pc:sldMk cId="1438087554" sldId="279"/>
            <ac:picMk id="5" creationId="{93275556-A343-31BD-50D6-0AA9C9A9FEBE}"/>
          </ac:picMkLst>
        </pc:picChg>
        <pc:picChg chg="add mod">
          <ac:chgData name="Joash Maaka" userId="058423475d618ef0" providerId="LiveId" clId="{4D0A8AA7-B287-489F-B3AD-EDCF3B2277DA}" dt="2024-08-18T22:27:03.515" v="147" actId="14100"/>
          <ac:picMkLst>
            <pc:docMk/>
            <pc:sldMk cId="1438087554" sldId="279"/>
            <ac:picMk id="8" creationId="{93275556-A343-31BD-50D6-0AA9C9A9FEBE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BB1C57-E548-4A84-8405-9364F1946CB3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15BFF67-3AD2-4ACA-A8F4-3437D16E38B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Formation flight in birds.</a:t>
          </a:r>
        </a:p>
      </dgm:t>
    </dgm:pt>
    <dgm:pt modelId="{2A2FA144-35EB-41D6-8899-9C1171412E68}" type="parTrans" cxnId="{D96E5260-8AB9-426F-8A03-C7C2D7E2CFF9}">
      <dgm:prSet/>
      <dgm:spPr/>
      <dgm:t>
        <a:bodyPr/>
        <a:lstStyle/>
        <a:p>
          <a:endParaRPr lang="en-US"/>
        </a:p>
      </dgm:t>
    </dgm:pt>
    <dgm:pt modelId="{1490C807-62FA-4759-A421-6345C9A916EF}" type="sibTrans" cxnId="{D96E5260-8AB9-426F-8A03-C7C2D7E2CF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5351151-5556-47F4-8255-3C61430571D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Related work of aircrafts flying in formations by Halaas et al. Airforce research lab and DARPA.</a:t>
          </a:r>
        </a:p>
      </dgm:t>
    </dgm:pt>
    <dgm:pt modelId="{58CBF3CA-4B54-46D7-8EF5-28FB8980D469}" type="parTrans" cxnId="{A2C85310-9D80-4113-A83B-197ED41D3A96}">
      <dgm:prSet/>
      <dgm:spPr/>
      <dgm:t>
        <a:bodyPr/>
        <a:lstStyle/>
        <a:p>
          <a:endParaRPr lang="en-US"/>
        </a:p>
      </dgm:t>
    </dgm:pt>
    <dgm:pt modelId="{9D844158-73F6-405E-BD3D-5A1E57D59455}" type="sibTrans" cxnId="{A2C85310-9D80-4113-A83B-197ED41D3A9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1242CC6-2985-4A8A-985E-FFB1CC87833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Zhang et al. conducted a detailed numerical analysis of the aerodynamic characteristics of 3 tailless UAVs in close formation flight.</a:t>
          </a:r>
        </a:p>
      </dgm:t>
    </dgm:pt>
    <dgm:pt modelId="{FDC2CF2D-C586-42CD-9F9E-FC6915BC9E13}" type="parTrans" cxnId="{FD28074F-BBAB-49B9-ABD0-02E068928274}">
      <dgm:prSet/>
      <dgm:spPr/>
      <dgm:t>
        <a:bodyPr/>
        <a:lstStyle/>
        <a:p>
          <a:endParaRPr lang="en-US"/>
        </a:p>
      </dgm:t>
    </dgm:pt>
    <dgm:pt modelId="{543C5D9C-E881-4A3C-9945-6389B03F2BD5}" type="sibTrans" cxnId="{FD28074F-BBAB-49B9-ABD0-02E0689282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3E496D7-551B-41EA-8B4D-6AA509A19C1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In 2016 Yu et al conducted a validation test on autonomous formation flight.</a:t>
          </a:r>
          <a:endParaRPr lang="en-US"/>
        </a:p>
      </dgm:t>
    </dgm:pt>
    <dgm:pt modelId="{43BF0D55-AB70-4E71-8B9B-20EF834D5D93}" type="parTrans" cxnId="{AC1ABC42-27B7-41B5-84DE-A99E2BD36C38}">
      <dgm:prSet/>
      <dgm:spPr/>
      <dgm:t>
        <a:bodyPr/>
        <a:lstStyle/>
        <a:p>
          <a:endParaRPr lang="en-US"/>
        </a:p>
      </dgm:t>
    </dgm:pt>
    <dgm:pt modelId="{F1D6F977-7AF4-4E30-8BA8-B1D2CB5BB978}" type="sibTrans" cxnId="{AC1ABC42-27B7-41B5-84DE-A99E2BD36C38}">
      <dgm:prSet/>
      <dgm:spPr/>
      <dgm:t>
        <a:bodyPr/>
        <a:lstStyle/>
        <a:p>
          <a:endParaRPr lang="en-US"/>
        </a:p>
      </dgm:t>
    </dgm:pt>
    <dgm:pt modelId="{DF89DFD7-5731-43C7-A55B-292D087B3017}" type="pres">
      <dgm:prSet presAssocID="{37BB1C57-E548-4A84-8405-9364F1946CB3}" presName="root" presStyleCnt="0">
        <dgm:presLayoutVars>
          <dgm:dir/>
          <dgm:resizeHandles val="exact"/>
        </dgm:presLayoutVars>
      </dgm:prSet>
      <dgm:spPr/>
    </dgm:pt>
    <dgm:pt modelId="{626A1507-F243-4C75-BAB1-05ACC8DAF088}" type="pres">
      <dgm:prSet presAssocID="{37BB1C57-E548-4A84-8405-9364F1946CB3}" presName="container" presStyleCnt="0">
        <dgm:presLayoutVars>
          <dgm:dir/>
          <dgm:resizeHandles val="exact"/>
        </dgm:presLayoutVars>
      </dgm:prSet>
      <dgm:spPr/>
    </dgm:pt>
    <dgm:pt modelId="{7DAB02FE-1891-46ED-97F8-C9D6D91A4505}" type="pres">
      <dgm:prSet presAssocID="{415BFF67-3AD2-4ACA-A8F4-3437D16E38B0}" presName="compNode" presStyleCnt="0"/>
      <dgm:spPr/>
    </dgm:pt>
    <dgm:pt modelId="{0592C906-B5C4-47F1-B3AF-E02D42D5CFC4}" type="pres">
      <dgm:prSet presAssocID="{415BFF67-3AD2-4ACA-A8F4-3437D16E38B0}" presName="iconBgRect" presStyleLbl="bgShp" presStyleIdx="0" presStyleCnt="4"/>
      <dgm:spPr/>
    </dgm:pt>
    <dgm:pt modelId="{E4379A3D-946D-4269-94E2-18B617051BC1}" type="pres">
      <dgm:prSet presAssocID="{415BFF67-3AD2-4ACA-A8F4-3437D16E38B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ummingBird"/>
        </a:ext>
      </dgm:extLst>
    </dgm:pt>
    <dgm:pt modelId="{6A834731-8C5E-4C79-9FC7-59C425FB7A21}" type="pres">
      <dgm:prSet presAssocID="{415BFF67-3AD2-4ACA-A8F4-3437D16E38B0}" presName="spaceRect" presStyleCnt="0"/>
      <dgm:spPr/>
    </dgm:pt>
    <dgm:pt modelId="{EF2E082E-1225-43C9-98EF-16EFBD45E121}" type="pres">
      <dgm:prSet presAssocID="{415BFF67-3AD2-4ACA-A8F4-3437D16E38B0}" presName="textRect" presStyleLbl="revTx" presStyleIdx="0" presStyleCnt="4">
        <dgm:presLayoutVars>
          <dgm:chMax val="1"/>
          <dgm:chPref val="1"/>
        </dgm:presLayoutVars>
      </dgm:prSet>
      <dgm:spPr/>
    </dgm:pt>
    <dgm:pt modelId="{250D740D-719D-4929-B512-15FA489CB9D1}" type="pres">
      <dgm:prSet presAssocID="{1490C807-62FA-4759-A421-6345C9A916EF}" presName="sibTrans" presStyleLbl="sibTrans2D1" presStyleIdx="0" presStyleCnt="0"/>
      <dgm:spPr/>
    </dgm:pt>
    <dgm:pt modelId="{2CE87AA4-0F9D-43AA-94A5-765F27E56C7B}" type="pres">
      <dgm:prSet presAssocID="{65351151-5556-47F4-8255-3C61430571D5}" presName="compNode" presStyleCnt="0"/>
      <dgm:spPr/>
    </dgm:pt>
    <dgm:pt modelId="{E7F637A4-53A3-4242-BF92-CFF3592C8992}" type="pres">
      <dgm:prSet presAssocID="{65351151-5556-47F4-8255-3C61430571D5}" presName="iconBgRect" presStyleLbl="bgShp" presStyleIdx="1" presStyleCnt="4"/>
      <dgm:spPr/>
    </dgm:pt>
    <dgm:pt modelId="{948134D8-1589-4767-BFA0-F58E4441C723}" type="pres">
      <dgm:prSet presAssocID="{65351151-5556-47F4-8255-3C61430571D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licopter"/>
        </a:ext>
      </dgm:extLst>
    </dgm:pt>
    <dgm:pt modelId="{2B394EA0-3B7C-4C5E-8A75-55BE30FBD582}" type="pres">
      <dgm:prSet presAssocID="{65351151-5556-47F4-8255-3C61430571D5}" presName="spaceRect" presStyleCnt="0"/>
      <dgm:spPr/>
    </dgm:pt>
    <dgm:pt modelId="{729D88A8-4389-49A4-9BC3-9DB8B1BBACE6}" type="pres">
      <dgm:prSet presAssocID="{65351151-5556-47F4-8255-3C61430571D5}" presName="textRect" presStyleLbl="revTx" presStyleIdx="1" presStyleCnt="4">
        <dgm:presLayoutVars>
          <dgm:chMax val="1"/>
          <dgm:chPref val="1"/>
        </dgm:presLayoutVars>
      </dgm:prSet>
      <dgm:spPr/>
    </dgm:pt>
    <dgm:pt modelId="{D358770F-E5A7-44E1-A568-5857306F10A3}" type="pres">
      <dgm:prSet presAssocID="{9D844158-73F6-405E-BD3D-5A1E57D59455}" presName="sibTrans" presStyleLbl="sibTrans2D1" presStyleIdx="0" presStyleCnt="0"/>
      <dgm:spPr/>
    </dgm:pt>
    <dgm:pt modelId="{D4DF3EC3-5F22-4AC9-91B8-C8A8A0DD783E}" type="pres">
      <dgm:prSet presAssocID="{D1242CC6-2985-4A8A-985E-FFB1CC87833C}" presName="compNode" presStyleCnt="0"/>
      <dgm:spPr/>
    </dgm:pt>
    <dgm:pt modelId="{6D7328AA-FF8E-477D-A41A-0F78A5F6D7B3}" type="pres">
      <dgm:prSet presAssocID="{D1242CC6-2985-4A8A-985E-FFB1CC87833C}" presName="iconBgRect" presStyleLbl="bgShp" presStyleIdx="2" presStyleCnt="4"/>
      <dgm:spPr/>
    </dgm:pt>
    <dgm:pt modelId="{BF27C98C-96D1-43DE-8CCC-174872BF3C45}" type="pres">
      <dgm:prSet presAssocID="{D1242CC6-2985-4A8A-985E-FFB1CC87833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8D649832-32A8-4D80-AE57-C0A16742C293}" type="pres">
      <dgm:prSet presAssocID="{D1242CC6-2985-4A8A-985E-FFB1CC87833C}" presName="spaceRect" presStyleCnt="0"/>
      <dgm:spPr/>
    </dgm:pt>
    <dgm:pt modelId="{9A6DCA71-902D-46A9-82AB-B362FEA5E658}" type="pres">
      <dgm:prSet presAssocID="{D1242CC6-2985-4A8A-985E-FFB1CC87833C}" presName="textRect" presStyleLbl="revTx" presStyleIdx="2" presStyleCnt="4">
        <dgm:presLayoutVars>
          <dgm:chMax val="1"/>
          <dgm:chPref val="1"/>
        </dgm:presLayoutVars>
      </dgm:prSet>
      <dgm:spPr/>
    </dgm:pt>
    <dgm:pt modelId="{331623E1-8929-451C-AD11-CFF86EF9711D}" type="pres">
      <dgm:prSet presAssocID="{543C5D9C-E881-4A3C-9945-6389B03F2BD5}" presName="sibTrans" presStyleLbl="sibTrans2D1" presStyleIdx="0" presStyleCnt="0"/>
      <dgm:spPr/>
    </dgm:pt>
    <dgm:pt modelId="{DA889329-07BB-4BE9-907F-4A345042C58D}" type="pres">
      <dgm:prSet presAssocID="{33E496D7-551B-41EA-8B4D-6AA509A19C19}" presName="compNode" presStyleCnt="0"/>
      <dgm:spPr/>
    </dgm:pt>
    <dgm:pt modelId="{8704C7A5-C733-4F1C-93BE-9124A0CAE8D6}" type="pres">
      <dgm:prSet presAssocID="{33E496D7-551B-41EA-8B4D-6AA509A19C19}" presName="iconBgRect" presStyleLbl="bgShp" presStyleIdx="3" presStyleCnt="4"/>
      <dgm:spPr/>
    </dgm:pt>
    <dgm:pt modelId="{12C12A22-053D-4A53-9470-A3971B0A0C5C}" type="pres">
      <dgm:prSet presAssocID="{33E496D7-551B-41EA-8B4D-6AA509A19C1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tronaut"/>
        </a:ext>
      </dgm:extLst>
    </dgm:pt>
    <dgm:pt modelId="{DE94926F-C1E1-4998-BB62-4A642B2558B5}" type="pres">
      <dgm:prSet presAssocID="{33E496D7-551B-41EA-8B4D-6AA509A19C19}" presName="spaceRect" presStyleCnt="0"/>
      <dgm:spPr/>
    </dgm:pt>
    <dgm:pt modelId="{666BDA5F-7984-4582-BBD7-BBA9EDDAEAAA}" type="pres">
      <dgm:prSet presAssocID="{33E496D7-551B-41EA-8B4D-6AA509A19C1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2C85310-9D80-4113-A83B-197ED41D3A96}" srcId="{37BB1C57-E548-4A84-8405-9364F1946CB3}" destId="{65351151-5556-47F4-8255-3C61430571D5}" srcOrd="1" destOrd="0" parTransId="{58CBF3CA-4B54-46D7-8EF5-28FB8980D469}" sibTransId="{9D844158-73F6-405E-BD3D-5A1E57D59455}"/>
    <dgm:cxn modelId="{BFDC632E-2D47-49BF-8C4F-22BAFF35F51C}" type="presOf" srcId="{D1242CC6-2985-4A8A-985E-FFB1CC87833C}" destId="{9A6DCA71-902D-46A9-82AB-B362FEA5E658}" srcOrd="0" destOrd="0" presId="urn:microsoft.com/office/officeart/2018/2/layout/IconCircleList"/>
    <dgm:cxn modelId="{D96E5260-8AB9-426F-8A03-C7C2D7E2CFF9}" srcId="{37BB1C57-E548-4A84-8405-9364F1946CB3}" destId="{415BFF67-3AD2-4ACA-A8F4-3437D16E38B0}" srcOrd="0" destOrd="0" parTransId="{2A2FA144-35EB-41D6-8899-9C1171412E68}" sibTransId="{1490C807-62FA-4759-A421-6345C9A916EF}"/>
    <dgm:cxn modelId="{AC1ABC42-27B7-41B5-84DE-A99E2BD36C38}" srcId="{37BB1C57-E548-4A84-8405-9364F1946CB3}" destId="{33E496D7-551B-41EA-8B4D-6AA509A19C19}" srcOrd="3" destOrd="0" parTransId="{43BF0D55-AB70-4E71-8B9B-20EF834D5D93}" sibTransId="{F1D6F977-7AF4-4E30-8BA8-B1D2CB5BB978}"/>
    <dgm:cxn modelId="{299A346A-7BDF-4415-AA01-75D6DEE71C00}" type="presOf" srcId="{543C5D9C-E881-4A3C-9945-6389B03F2BD5}" destId="{331623E1-8929-451C-AD11-CFF86EF9711D}" srcOrd="0" destOrd="0" presId="urn:microsoft.com/office/officeart/2018/2/layout/IconCircleList"/>
    <dgm:cxn modelId="{FD28074F-BBAB-49B9-ABD0-02E068928274}" srcId="{37BB1C57-E548-4A84-8405-9364F1946CB3}" destId="{D1242CC6-2985-4A8A-985E-FFB1CC87833C}" srcOrd="2" destOrd="0" parTransId="{FDC2CF2D-C586-42CD-9F9E-FC6915BC9E13}" sibTransId="{543C5D9C-E881-4A3C-9945-6389B03F2BD5}"/>
    <dgm:cxn modelId="{EDE06053-4A04-4704-985B-905F15F0EFDD}" type="presOf" srcId="{37BB1C57-E548-4A84-8405-9364F1946CB3}" destId="{DF89DFD7-5731-43C7-A55B-292D087B3017}" srcOrd="0" destOrd="0" presId="urn:microsoft.com/office/officeart/2018/2/layout/IconCircleList"/>
    <dgm:cxn modelId="{35B41674-4F3D-4DD9-9645-3093C7C2EB1E}" type="presOf" srcId="{9D844158-73F6-405E-BD3D-5A1E57D59455}" destId="{D358770F-E5A7-44E1-A568-5857306F10A3}" srcOrd="0" destOrd="0" presId="urn:microsoft.com/office/officeart/2018/2/layout/IconCircleList"/>
    <dgm:cxn modelId="{158B7B74-674C-48A9-9022-43EF377CBA2C}" type="presOf" srcId="{33E496D7-551B-41EA-8B4D-6AA509A19C19}" destId="{666BDA5F-7984-4582-BBD7-BBA9EDDAEAAA}" srcOrd="0" destOrd="0" presId="urn:microsoft.com/office/officeart/2018/2/layout/IconCircleList"/>
    <dgm:cxn modelId="{344C3C81-C0BF-4781-B6C6-205F79B82C31}" type="presOf" srcId="{65351151-5556-47F4-8255-3C61430571D5}" destId="{729D88A8-4389-49A4-9BC3-9DB8B1BBACE6}" srcOrd="0" destOrd="0" presId="urn:microsoft.com/office/officeart/2018/2/layout/IconCircleList"/>
    <dgm:cxn modelId="{D3FBFCCA-19DA-4F0D-ADD1-9AC92A6E1D21}" type="presOf" srcId="{415BFF67-3AD2-4ACA-A8F4-3437D16E38B0}" destId="{EF2E082E-1225-43C9-98EF-16EFBD45E121}" srcOrd="0" destOrd="0" presId="urn:microsoft.com/office/officeart/2018/2/layout/IconCircleList"/>
    <dgm:cxn modelId="{0DCA41FF-4E56-4937-9853-CFE1B860BFAE}" type="presOf" srcId="{1490C807-62FA-4759-A421-6345C9A916EF}" destId="{250D740D-719D-4929-B512-15FA489CB9D1}" srcOrd="0" destOrd="0" presId="urn:microsoft.com/office/officeart/2018/2/layout/IconCircleList"/>
    <dgm:cxn modelId="{064C480D-4249-43A9-94DD-0DC2C048809D}" type="presParOf" srcId="{DF89DFD7-5731-43C7-A55B-292D087B3017}" destId="{626A1507-F243-4C75-BAB1-05ACC8DAF088}" srcOrd="0" destOrd="0" presId="urn:microsoft.com/office/officeart/2018/2/layout/IconCircleList"/>
    <dgm:cxn modelId="{0509A573-5C34-4BB6-8AAE-C9A534E530D4}" type="presParOf" srcId="{626A1507-F243-4C75-BAB1-05ACC8DAF088}" destId="{7DAB02FE-1891-46ED-97F8-C9D6D91A4505}" srcOrd="0" destOrd="0" presId="urn:microsoft.com/office/officeart/2018/2/layout/IconCircleList"/>
    <dgm:cxn modelId="{E04DF39F-6B84-436E-97B5-F7EDA5472B77}" type="presParOf" srcId="{7DAB02FE-1891-46ED-97F8-C9D6D91A4505}" destId="{0592C906-B5C4-47F1-B3AF-E02D42D5CFC4}" srcOrd="0" destOrd="0" presId="urn:microsoft.com/office/officeart/2018/2/layout/IconCircleList"/>
    <dgm:cxn modelId="{4876A382-E9AE-4D41-A87E-3663E2FE6573}" type="presParOf" srcId="{7DAB02FE-1891-46ED-97F8-C9D6D91A4505}" destId="{E4379A3D-946D-4269-94E2-18B617051BC1}" srcOrd="1" destOrd="0" presId="urn:microsoft.com/office/officeart/2018/2/layout/IconCircleList"/>
    <dgm:cxn modelId="{4C406660-F58C-4841-A891-7BD8FE30C13A}" type="presParOf" srcId="{7DAB02FE-1891-46ED-97F8-C9D6D91A4505}" destId="{6A834731-8C5E-4C79-9FC7-59C425FB7A21}" srcOrd="2" destOrd="0" presId="urn:microsoft.com/office/officeart/2018/2/layout/IconCircleList"/>
    <dgm:cxn modelId="{C8068AC3-3ABD-4488-9864-EE433E529DEE}" type="presParOf" srcId="{7DAB02FE-1891-46ED-97F8-C9D6D91A4505}" destId="{EF2E082E-1225-43C9-98EF-16EFBD45E121}" srcOrd="3" destOrd="0" presId="urn:microsoft.com/office/officeart/2018/2/layout/IconCircleList"/>
    <dgm:cxn modelId="{DC066750-27AD-4C64-ACB0-BD88484CF858}" type="presParOf" srcId="{626A1507-F243-4C75-BAB1-05ACC8DAF088}" destId="{250D740D-719D-4929-B512-15FA489CB9D1}" srcOrd="1" destOrd="0" presId="urn:microsoft.com/office/officeart/2018/2/layout/IconCircleList"/>
    <dgm:cxn modelId="{5B9FB413-5065-4233-92BF-083335F4C165}" type="presParOf" srcId="{626A1507-F243-4C75-BAB1-05ACC8DAF088}" destId="{2CE87AA4-0F9D-43AA-94A5-765F27E56C7B}" srcOrd="2" destOrd="0" presId="urn:microsoft.com/office/officeart/2018/2/layout/IconCircleList"/>
    <dgm:cxn modelId="{0F228E87-69A2-4F4F-BD5A-8F6387FF7187}" type="presParOf" srcId="{2CE87AA4-0F9D-43AA-94A5-765F27E56C7B}" destId="{E7F637A4-53A3-4242-BF92-CFF3592C8992}" srcOrd="0" destOrd="0" presId="urn:microsoft.com/office/officeart/2018/2/layout/IconCircleList"/>
    <dgm:cxn modelId="{F8712198-1A0A-4D5E-A850-337C09506EE3}" type="presParOf" srcId="{2CE87AA4-0F9D-43AA-94A5-765F27E56C7B}" destId="{948134D8-1589-4767-BFA0-F58E4441C723}" srcOrd="1" destOrd="0" presId="urn:microsoft.com/office/officeart/2018/2/layout/IconCircleList"/>
    <dgm:cxn modelId="{73F5E9E7-1506-4282-8199-BA5C0A6FEA50}" type="presParOf" srcId="{2CE87AA4-0F9D-43AA-94A5-765F27E56C7B}" destId="{2B394EA0-3B7C-4C5E-8A75-55BE30FBD582}" srcOrd="2" destOrd="0" presId="urn:microsoft.com/office/officeart/2018/2/layout/IconCircleList"/>
    <dgm:cxn modelId="{A43FA893-8037-4731-8936-E9C4DA1DBEF8}" type="presParOf" srcId="{2CE87AA4-0F9D-43AA-94A5-765F27E56C7B}" destId="{729D88A8-4389-49A4-9BC3-9DB8B1BBACE6}" srcOrd="3" destOrd="0" presId="urn:microsoft.com/office/officeart/2018/2/layout/IconCircleList"/>
    <dgm:cxn modelId="{B78F40A8-B38C-47BD-A620-2458107C8647}" type="presParOf" srcId="{626A1507-F243-4C75-BAB1-05ACC8DAF088}" destId="{D358770F-E5A7-44E1-A568-5857306F10A3}" srcOrd="3" destOrd="0" presId="urn:microsoft.com/office/officeart/2018/2/layout/IconCircleList"/>
    <dgm:cxn modelId="{F69C89C3-D18F-4B2C-85B3-A81A4761B3D1}" type="presParOf" srcId="{626A1507-F243-4C75-BAB1-05ACC8DAF088}" destId="{D4DF3EC3-5F22-4AC9-91B8-C8A8A0DD783E}" srcOrd="4" destOrd="0" presId="urn:microsoft.com/office/officeart/2018/2/layout/IconCircleList"/>
    <dgm:cxn modelId="{3961029F-5C54-4C4E-948F-BCAF587E739B}" type="presParOf" srcId="{D4DF3EC3-5F22-4AC9-91B8-C8A8A0DD783E}" destId="{6D7328AA-FF8E-477D-A41A-0F78A5F6D7B3}" srcOrd="0" destOrd="0" presId="urn:microsoft.com/office/officeart/2018/2/layout/IconCircleList"/>
    <dgm:cxn modelId="{7DFFAAD7-FF17-4502-BCDE-1B6687F4A59D}" type="presParOf" srcId="{D4DF3EC3-5F22-4AC9-91B8-C8A8A0DD783E}" destId="{BF27C98C-96D1-43DE-8CCC-174872BF3C45}" srcOrd="1" destOrd="0" presId="urn:microsoft.com/office/officeart/2018/2/layout/IconCircleList"/>
    <dgm:cxn modelId="{9BF2312D-5F7A-44AE-A41F-0B552AE1EAF1}" type="presParOf" srcId="{D4DF3EC3-5F22-4AC9-91B8-C8A8A0DD783E}" destId="{8D649832-32A8-4D80-AE57-C0A16742C293}" srcOrd="2" destOrd="0" presId="urn:microsoft.com/office/officeart/2018/2/layout/IconCircleList"/>
    <dgm:cxn modelId="{F6304246-6182-484E-A6C0-2F0EA017FC85}" type="presParOf" srcId="{D4DF3EC3-5F22-4AC9-91B8-C8A8A0DD783E}" destId="{9A6DCA71-902D-46A9-82AB-B362FEA5E658}" srcOrd="3" destOrd="0" presId="urn:microsoft.com/office/officeart/2018/2/layout/IconCircleList"/>
    <dgm:cxn modelId="{CCCBC403-7447-40A9-93C6-1C5EB05F3B0B}" type="presParOf" srcId="{626A1507-F243-4C75-BAB1-05ACC8DAF088}" destId="{331623E1-8929-451C-AD11-CFF86EF9711D}" srcOrd="5" destOrd="0" presId="urn:microsoft.com/office/officeart/2018/2/layout/IconCircleList"/>
    <dgm:cxn modelId="{FE7A5F74-BA75-4439-96EF-D32D0A2B08CF}" type="presParOf" srcId="{626A1507-F243-4C75-BAB1-05ACC8DAF088}" destId="{DA889329-07BB-4BE9-907F-4A345042C58D}" srcOrd="6" destOrd="0" presId="urn:microsoft.com/office/officeart/2018/2/layout/IconCircleList"/>
    <dgm:cxn modelId="{05244E72-7D67-4860-BDE7-71AEFC2DE6E4}" type="presParOf" srcId="{DA889329-07BB-4BE9-907F-4A345042C58D}" destId="{8704C7A5-C733-4F1C-93BE-9124A0CAE8D6}" srcOrd="0" destOrd="0" presId="urn:microsoft.com/office/officeart/2018/2/layout/IconCircleList"/>
    <dgm:cxn modelId="{354D4D58-1C56-4796-94D1-C06FE3734087}" type="presParOf" srcId="{DA889329-07BB-4BE9-907F-4A345042C58D}" destId="{12C12A22-053D-4A53-9470-A3971B0A0C5C}" srcOrd="1" destOrd="0" presId="urn:microsoft.com/office/officeart/2018/2/layout/IconCircleList"/>
    <dgm:cxn modelId="{A9FC28F3-8AC5-4F50-9735-AFDE105E3913}" type="presParOf" srcId="{DA889329-07BB-4BE9-907F-4A345042C58D}" destId="{DE94926F-C1E1-4998-BB62-4A642B2558B5}" srcOrd="2" destOrd="0" presId="urn:microsoft.com/office/officeart/2018/2/layout/IconCircleList"/>
    <dgm:cxn modelId="{D3437106-C306-48E5-87E5-0AEFC51D8B95}" type="presParOf" srcId="{DA889329-07BB-4BE9-907F-4A345042C58D}" destId="{666BDA5F-7984-4582-BBD7-BBA9EDDAEAAA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92C906-B5C4-47F1-B3AF-E02D42D5CFC4}">
      <dsp:nvSpPr>
        <dsp:cNvPr id="0" name=""/>
        <dsp:cNvSpPr/>
      </dsp:nvSpPr>
      <dsp:spPr>
        <a:xfrm>
          <a:off x="212335" y="402385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379A3D-946D-4269-94E2-18B617051BC1}">
      <dsp:nvSpPr>
        <dsp:cNvPr id="0" name=""/>
        <dsp:cNvSpPr/>
      </dsp:nvSpPr>
      <dsp:spPr>
        <a:xfrm>
          <a:off x="492877" y="682927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2E082E-1225-43C9-98EF-16EFBD45E121}">
      <dsp:nvSpPr>
        <dsp:cNvPr id="0" name=""/>
        <dsp:cNvSpPr/>
      </dsp:nvSpPr>
      <dsp:spPr>
        <a:xfrm>
          <a:off x="1834517" y="402385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Formation flight in birds.</a:t>
          </a:r>
        </a:p>
      </dsp:txBody>
      <dsp:txXfrm>
        <a:off x="1834517" y="402385"/>
        <a:ext cx="3148942" cy="1335915"/>
      </dsp:txXfrm>
    </dsp:sp>
    <dsp:sp modelId="{E7F637A4-53A3-4242-BF92-CFF3592C8992}">
      <dsp:nvSpPr>
        <dsp:cNvPr id="0" name=""/>
        <dsp:cNvSpPr/>
      </dsp:nvSpPr>
      <dsp:spPr>
        <a:xfrm>
          <a:off x="5532139" y="402385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8134D8-1589-4767-BFA0-F58E4441C723}">
      <dsp:nvSpPr>
        <dsp:cNvPr id="0" name=""/>
        <dsp:cNvSpPr/>
      </dsp:nvSpPr>
      <dsp:spPr>
        <a:xfrm>
          <a:off x="5812681" y="682927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D88A8-4389-49A4-9BC3-9DB8B1BBACE6}">
      <dsp:nvSpPr>
        <dsp:cNvPr id="0" name=""/>
        <dsp:cNvSpPr/>
      </dsp:nvSpPr>
      <dsp:spPr>
        <a:xfrm>
          <a:off x="7154322" y="402385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Related work of aircrafts flying in formations by Halaas et al. Airforce research lab and DARPA.</a:t>
          </a:r>
        </a:p>
      </dsp:txBody>
      <dsp:txXfrm>
        <a:off x="7154322" y="402385"/>
        <a:ext cx="3148942" cy="1335915"/>
      </dsp:txXfrm>
    </dsp:sp>
    <dsp:sp modelId="{6D7328AA-FF8E-477D-A41A-0F78A5F6D7B3}">
      <dsp:nvSpPr>
        <dsp:cNvPr id="0" name=""/>
        <dsp:cNvSpPr/>
      </dsp:nvSpPr>
      <dsp:spPr>
        <a:xfrm>
          <a:off x="212335" y="245037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27C98C-96D1-43DE-8CCC-174872BF3C45}">
      <dsp:nvSpPr>
        <dsp:cNvPr id="0" name=""/>
        <dsp:cNvSpPr/>
      </dsp:nvSpPr>
      <dsp:spPr>
        <a:xfrm>
          <a:off x="492877" y="2730917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DCA71-902D-46A9-82AB-B362FEA5E658}">
      <dsp:nvSpPr>
        <dsp:cNvPr id="0" name=""/>
        <dsp:cNvSpPr/>
      </dsp:nvSpPr>
      <dsp:spPr>
        <a:xfrm>
          <a:off x="1834517" y="245037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Zhang et al. conducted a detailed numerical analysis of the aerodynamic characteristics of 3 tailless UAVs in close formation flight.</a:t>
          </a:r>
        </a:p>
      </dsp:txBody>
      <dsp:txXfrm>
        <a:off x="1834517" y="2450374"/>
        <a:ext cx="3148942" cy="1335915"/>
      </dsp:txXfrm>
    </dsp:sp>
    <dsp:sp modelId="{8704C7A5-C733-4F1C-93BE-9124A0CAE8D6}">
      <dsp:nvSpPr>
        <dsp:cNvPr id="0" name=""/>
        <dsp:cNvSpPr/>
      </dsp:nvSpPr>
      <dsp:spPr>
        <a:xfrm>
          <a:off x="5532139" y="2450374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C12A22-053D-4A53-9470-A3971B0A0C5C}">
      <dsp:nvSpPr>
        <dsp:cNvPr id="0" name=""/>
        <dsp:cNvSpPr/>
      </dsp:nvSpPr>
      <dsp:spPr>
        <a:xfrm>
          <a:off x="5812681" y="2730917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6BDA5F-7984-4582-BBD7-BBA9EDDAEAAA}">
      <dsp:nvSpPr>
        <dsp:cNvPr id="0" name=""/>
        <dsp:cNvSpPr/>
      </dsp:nvSpPr>
      <dsp:spPr>
        <a:xfrm>
          <a:off x="7154322" y="2450374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In 2016 Yu et al conducted a validation test on autonomous formation flight.</a:t>
          </a:r>
          <a:endParaRPr lang="en-US" sz="1700" kern="1200"/>
        </a:p>
      </dsp:txBody>
      <dsp:txXfrm>
        <a:off x="7154322" y="2450374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35689D-7231-4FD4-8BCA-8DAD62CB9921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D62C06-D24C-4746-9FF8-DB8EECFD9B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0346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13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39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115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995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30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84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819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581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200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6439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970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61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0900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65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0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738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03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38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2D62C06-D24C-4746-9FF8-DB8EECFD9B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75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C03E0-070F-C749-8226-CBF28584F8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14537-FF5B-1642-7E4D-AE8208D101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BD9228-76AB-00BF-0EB1-A8CE26F4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BCA92-B23F-3CEB-1DF4-C85343A42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1681F-2BAB-8CB2-DD36-8AB876D97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14603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4B4F-CE77-D5D0-448A-1858C6A57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5DE676-39D1-2BFD-FBAD-D8E92B308B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5E8B6-D2FE-F298-1A6A-E3EB41911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1E9E1-2A3C-E992-4219-36D011E1C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7B770-6A1E-A821-0DBC-46DC4579B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8048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A12B9B-6935-E620-FAC8-B8729AFED2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238D2-7D74-33AF-CE8F-A4432B3E1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1E7F3B-BF32-996A-0FE1-30148DDAC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398BE-C20C-E261-73BA-3F6065447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64671-1C24-7BCC-9C06-4D6BE70BA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06179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91809-F46F-B678-E2D7-D7F4714C4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29378-211E-D714-0BE7-08C11DD5A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7D3B06-4E8E-4D5F-E307-317283E0FF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D2EA4-27FE-F4FC-60BB-12F3BAB85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02852-641A-9109-B6CE-6686BAABA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53028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60C52-4F7F-8BAF-5061-2DADC323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92BD8-8BCD-3F54-C757-D71A47254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74B95C-3C46-259A-313B-F03BF4C67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740B8-9101-D0FA-C587-E501A7202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491158-1BBA-819C-5ED3-E62673F9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83288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7837F-85E6-7ED4-B64F-16FDBC961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3E2F9-388F-7498-C3FA-9663E04EA2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98864-CA78-C749-2E00-262B438797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40B355-0D2A-DA2D-8A4B-344C23210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B85A5-7737-9B1B-CE11-69907A2A6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910E6-A83B-BF4E-2974-EB3D071D8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854039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2ECD-4CCD-D9CD-3BF2-34EAA12F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9B42C-9D87-2B87-37BF-21ECF5AC2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2769C-17DE-2A77-F4EE-CE8EF8363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781C6-8FC3-A965-3465-348DD0705A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E232F9-1266-5BFF-3768-7AC91E3A5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1E26631-66AD-18A4-A571-702575BB3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A79CC1-0F72-B667-2279-E728D025C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CA863-F3DC-96C8-2C33-443B3E72C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98378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0798D-825B-CA1C-D3A2-B3CD6C362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94DD-7180-206D-2F06-9A1618C01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14C7EC-6E48-3C67-6C37-5DB0F7FD6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A0E125-1D90-4C0D-C80F-CA15CEE24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01036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9DD584-2E4C-CC00-3161-8A1B52F54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483BD0-95DF-A6FB-DDB2-716F1FDFF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6972FF-A05D-D7CF-E08B-321A1056D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62589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3EB0A-45CC-46E4-E571-3AF46B1FB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FA4CA-A1B8-FCCC-BEFE-A08AB9FE5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008AF-7039-BE51-DF43-0AF7DC9657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48C6F-1E91-CAE8-EB20-7C411AC70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E6C205-8DBF-E11E-9B7B-2EF1E6F7B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29C11B-2D9D-3206-A30A-C9AABAE5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440534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B5E7B-CECB-0695-BBA7-E2CF85DFD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6D227F-8827-98A5-23B5-4CCBB861D2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0C13A-34C2-B06B-3384-46BD2B29D0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2EE2A9-6FC5-C1DF-DA2A-65213D87B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06D43B-BB50-205C-9608-5532D3612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9E01FF-A2A9-D05C-1CCE-C0EB3BAB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659196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286DF4-04B0-0793-4DB1-E75DF09C2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ADF32E-21C0-AE38-4481-D0A137539B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694EB1-F413-2C79-FA47-865C442AB0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C68668-C6B3-DF4A-AE76-D8930BD00B11}" type="datetimeFigureOut">
              <a:rPr lang="en-SA" smtClean="0"/>
              <a:t>08/18/2024</a:t>
            </a:fld>
            <a:endParaRPr lang="en-S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719E3-C4E8-E429-4B00-FB438B34B7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3E758F-0A57-97DE-EA13-C75A64948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4141F-58EF-B04F-8EFC-A225DF407585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793657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8B680-CD10-8076-5344-3B977DA839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90298" y="674889"/>
            <a:ext cx="4455267" cy="3313713"/>
          </a:xfrm>
        </p:spPr>
        <p:txBody>
          <a:bodyPr anchor="ctr">
            <a:noAutofit/>
          </a:bodyPr>
          <a:lstStyle/>
          <a:p>
            <a:pPr>
              <a:lnSpc>
                <a:spcPct val="150000"/>
              </a:lnSpc>
            </a:pP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br>
              <a:rPr lang="en-US" sz="2800" b="1" dirty="0"/>
            </a:br>
            <a:r>
              <a:rPr lang="en-US" sz="2800" b="1" dirty="0">
                <a:solidFill>
                  <a:schemeClr val="accent1"/>
                </a:solidFill>
              </a:rPr>
              <a:t>AERODYNAMIC ANALYSIS OF RQ-2 FIXED WING UAVS</a:t>
            </a:r>
            <a:br>
              <a:rPr lang="en-US" sz="2800" b="1" dirty="0">
                <a:solidFill>
                  <a:schemeClr val="accent1"/>
                </a:solidFill>
              </a:rPr>
            </a:br>
            <a:r>
              <a:rPr lang="en-US" sz="2800" b="1" dirty="0">
                <a:solidFill>
                  <a:schemeClr val="accent1"/>
                </a:solidFill>
              </a:rPr>
              <a:t>IN CLOSE FORMATION FLIGHT</a:t>
            </a:r>
            <a:br>
              <a:rPr lang="en-US" sz="2800" b="1" dirty="0"/>
            </a:br>
            <a:r>
              <a:rPr lang="en-US" sz="2800" b="1" dirty="0"/>
              <a:t> </a:t>
            </a:r>
            <a:br>
              <a:rPr lang="en-US" sz="2800" b="1" dirty="0"/>
            </a:br>
            <a:endParaRPr lang="en-US" sz="28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BD62ED-D421-7E94-BF1E-1CB73668B5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01696" y="4640005"/>
            <a:ext cx="446079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200" dirty="0"/>
              <a:t>By</a:t>
            </a:r>
          </a:p>
          <a:p>
            <a:r>
              <a:rPr lang="en-US" sz="2600" dirty="0"/>
              <a:t>Joash M. Oendo</a:t>
            </a:r>
          </a:p>
          <a:p>
            <a:r>
              <a:rPr lang="en-US" sz="2600" dirty="0"/>
              <a:t>&amp;</a:t>
            </a:r>
          </a:p>
          <a:p>
            <a:r>
              <a:rPr lang="en-US" sz="2600" dirty="0"/>
              <a:t>Naef A.A. Qasem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51991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MODEL VALIDATION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0368C5-7E24-A9EF-D320-D3A8198FE5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0061" y="2545860"/>
            <a:ext cx="10614056" cy="29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1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MESH INDEPENDENCE</a:t>
            </a:r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1250AC6-C3C8-A727-E841-87239D9ED240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2189019"/>
            <a:ext cx="9464749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275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2EDA846-EC8C-44AA-CED2-8A088D7F59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Refined mesh on the UAV surfaces and the flow domain mesh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93275556-A343-31BD-50D6-0AA9C9A9FE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3400" y="1681017"/>
            <a:ext cx="10515600" cy="377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7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AERODYNAMIC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AB9DEB-7936-6341-7ED3-C922D449D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Inverted and normal V pattern geometry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97123-37D0-4A46-060B-F5E0BD426BB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988288"/>
            <a:ext cx="9454115" cy="304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65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RESULTS AND 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5A4BE5-3426-C40D-23CE-47DA1CA93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000" dirty="0"/>
              <a:t>Vorticity contours at 5m and 10m behind the leading UAV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60E21-17A3-8E53-DE96-E45C2400A9EC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2083981"/>
            <a:ext cx="10304721" cy="30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8794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000" dirty="0"/>
              <a:t>Vortex region at a horizontal plane at a vertical separation distance of -0.25m and -0.5m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426363-D6A6-C823-200D-B016E05A36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562986"/>
            <a:ext cx="10060171" cy="3402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209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000" dirty="0"/>
              <a:t>Plane at the wing tip 2.5m, 3m, and 3.75m lateral separation distance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581C15A-8B9D-0010-10E4-18E25D4B318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38200" y="1371600"/>
            <a:ext cx="10515600" cy="349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179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/>
          </a:bodyPr>
          <a:lstStyle/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000" dirty="0"/>
              <a:t>Aerodynamic characteristics of the UAVs in inverted and normal V pattern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D5E136F-9525-BED5-1745-9CFC3DC2A64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46298" y="1403499"/>
            <a:ext cx="10515600" cy="3944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52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CONCLUSION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GB" sz="2000" dirty="0"/>
              <a:t>There is notable increase in the lift coefficients in close formation flight, 25.6% in inverted V pattern and 52.4% in normal V pattern. </a:t>
            </a:r>
          </a:p>
          <a:p>
            <a:pPr>
              <a:lnSpc>
                <a:spcPct val="200000"/>
              </a:lnSpc>
            </a:pPr>
            <a:r>
              <a:rPr lang="en-GB" sz="2000" dirty="0"/>
              <a:t>This translated to an average increase of 8.5 and 17.4% in the UAVs </a:t>
            </a:r>
            <a:r>
              <a:rPr lang="en-GB" sz="2000"/>
              <a:t>capable range.</a:t>
            </a:r>
            <a:endParaRPr lang="en-GB" sz="2000" dirty="0"/>
          </a:p>
          <a:p>
            <a:pPr>
              <a:lnSpc>
                <a:spcPct val="200000"/>
              </a:lnSpc>
            </a:pPr>
            <a:r>
              <a:rPr lang="en-US" sz="2000" dirty="0"/>
              <a:t>The normal v formation pattern proved to better than the inverted v pattern, due to the reduced induced adverse rolling effect on the trailing UAV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2494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REFERENCES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 fontScale="92500"/>
          </a:bodyPr>
          <a:lstStyle/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Lissaman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P.B, </a:t>
            </a: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Shollenberger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C.A, “Formation flight of Birds.”- Science, vol. 160, 1970, pp. 1003-1005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Halaas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D, </a:t>
            </a: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Bieniawski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S, Whitehead B, Blake W,” Formation Flight for Aerodynamic Benefit Simulation Development and Validation.”- AIAA SciTech Journal, vol. 52, 2014, pp. 13-17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Zhang D, Chen Y, Dong X, Liu Z, Zhou Y, “Numerical Aerodynamic Characteristics Analysis of Close Formation Flight.”- Mathematical Problems in Engineering, vol. 18, 2018, pp. 2-13.</a:t>
            </a:r>
          </a:p>
          <a:p>
            <a:pPr marL="342900" marR="0" lvl="0" indent="-342900" algn="just"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Rice C, Gu Y, Chao H, Larrabee T, </a:t>
            </a: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Gururajan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S, Napolitano M, Mandal T, </a:t>
            </a:r>
            <a:r>
              <a:rPr lang="en-GB" sz="22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Rhudy</a:t>
            </a:r>
            <a:r>
              <a:rPr lang="en-GB" sz="22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M, "Autonomous Close Formation Flight Control with Fixed Wing and Quadrotor Test Beds", International Journal of Aerospace Engineering, vol. 16, 2016, pp. 1- 15.</a:t>
            </a:r>
            <a:endParaRPr lang="en-US" sz="22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GB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GB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76431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9A028-5840-B6F2-C638-CFE28887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903" y="1353339"/>
            <a:ext cx="10515600" cy="639517"/>
          </a:xfrm>
        </p:spPr>
        <p:txBody>
          <a:bodyPr>
            <a:noAutofit/>
          </a:bodyPr>
          <a:lstStyle/>
          <a:p>
            <a:r>
              <a:rPr lang="en-US" sz="2800" b="1" u="sng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555AD1-5D5D-1993-653B-064AD5ABCB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669312"/>
            <a:ext cx="5847907" cy="4784651"/>
          </a:xfrm>
        </p:spPr>
        <p:txBody>
          <a:bodyPr>
            <a:normAutofit fontScale="85000" lnSpcReduction="20000"/>
          </a:bodyPr>
          <a:lstStyle/>
          <a:p>
            <a:pPr marL="0" lvl="0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b="1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development and use of UAVs or drones have seen tremendous expansion over the last few decades. 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The endurance and range are greatly desired. </a:t>
            </a:r>
            <a:endParaRPr lang="en-GB" sz="2800" dirty="0">
              <a:solidFill>
                <a:prstClr val="black"/>
              </a:solidFill>
            </a:endParaRPr>
          </a:p>
          <a:p>
            <a:pPr marL="0" lvl="0" indent="0">
              <a:lnSpc>
                <a:spcPct val="110000"/>
              </a:lnSpc>
              <a:spcBef>
                <a:spcPts val="0"/>
              </a:spcBef>
              <a:buNone/>
            </a:pPr>
            <a:endParaRPr lang="en-GB" sz="28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prstClr val="black"/>
                </a:solidFill>
              </a:rPr>
              <a:t>Use of formation flight on aircrafts and UAVs; </a:t>
            </a: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GB" sz="28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</a:rPr>
              <a:t>increasing the capable range, </a:t>
            </a:r>
          </a:p>
          <a:p>
            <a:pPr lvl="0">
              <a:lnSpc>
                <a:spcPct val="110000"/>
              </a:lnSpc>
              <a:spcBef>
                <a:spcPts val="0"/>
              </a:spcBef>
            </a:pPr>
            <a:endParaRPr lang="en-GB" sz="2800" dirty="0">
              <a:solidFill>
                <a:prstClr val="black"/>
              </a:solidFill>
            </a:endParaRPr>
          </a:p>
          <a:p>
            <a:pPr marL="342900" lvl="0" indent="-342900"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prstClr val="black"/>
                </a:solidFill>
              </a:rPr>
              <a:t>improving the efficiency of task execution.</a:t>
            </a:r>
          </a:p>
          <a:p>
            <a:pPr>
              <a:lnSpc>
                <a:spcPct val="110000"/>
              </a:lnSpc>
            </a:pPr>
            <a:endParaRPr lang="en-US" dirty="0"/>
          </a:p>
          <a:p>
            <a:endParaRPr lang="en-US" dirty="0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EE40348F-D51D-C9F4-6D42-F040BF6DF2F3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03" r="24603"/>
          <a:stretch>
            <a:fillRect/>
          </a:stretch>
        </p:blipFill>
        <p:spPr>
          <a:xfrm>
            <a:off x="5932968" y="2051221"/>
            <a:ext cx="6259032" cy="4402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D9A99C-1090-9172-B560-2D8AE23E91CB}"/>
              </a:ext>
            </a:extLst>
          </p:cNvPr>
          <p:cNvSpPr txBox="1"/>
          <p:nvPr/>
        </p:nvSpPr>
        <p:spPr>
          <a:xfrm>
            <a:off x="5932968" y="3795823"/>
            <a:ext cx="5420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ea typeface="Calibri" panose="020F0502020204030204" pitchFamily="34" charset="0"/>
              </a:rPr>
              <a:t>Aircraft formation flying and wake surfing is inspired by migratory birds such as the Spruce geese, that fly in close formations, which increases their range by up to 71% for long solo flights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116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E985E-EC8D-AF0A-FBA4-4676654805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429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TYPES OF CLOSE 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BCE7D-93DB-257C-6A1B-D9EA0690974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04530" y="2215979"/>
            <a:ext cx="9291109" cy="40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223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ABOUT THE STUDY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F067B03-4DCC-1F2B-369E-85B3DB12C3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88288"/>
            <a:ext cx="10515600" cy="418867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GB" sz="2400" dirty="0"/>
              <a:t>The lead and follower aircrafts are maintained at optimal distance. 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The wingtip vortices of the leading aircraft create a smooth current of rotating air behind.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The updraft air created, causes an increase in lift in the follower aircraft.</a:t>
            </a:r>
          </a:p>
          <a:p>
            <a:pPr>
              <a:lnSpc>
                <a:spcPct val="150000"/>
              </a:lnSpc>
            </a:pPr>
            <a:r>
              <a:rPr lang="en-GB" sz="2400" dirty="0"/>
              <a:t>There is also relatively lower pressure gradient between the front and rear projected surfaces of the follower aircraft leading to a reduction in drag.</a:t>
            </a:r>
            <a:endParaRPr lang="en-US" sz="2400" dirty="0"/>
          </a:p>
          <a:p>
            <a:pPr>
              <a:lnSpc>
                <a:spcPct val="150000"/>
              </a:lnSpc>
            </a:pPr>
            <a:endParaRPr lang="en-GB" sz="2400" dirty="0"/>
          </a:p>
          <a:p>
            <a:endParaRPr lang="en-GB" sz="2400" dirty="0"/>
          </a:p>
          <a:p>
            <a:endParaRPr lang="en-GB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562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F067B03-4DCC-1F2B-369E-85B3DB12C3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88288"/>
                <a:ext cx="10515600" cy="4188675"/>
              </a:xfrm>
            </p:spPr>
            <p:txBody>
              <a:bodyPr>
                <a:normAutofit/>
              </a:bodyPr>
              <a:lstStyle/>
              <a:p>
                <a:pPr>
                  <a:buFont typeface="Wingdings" panose="05000000000000000000" pitchFamily="2" charset="2"/>
                  <a:buChar char="§"/>
                </a:pPr>
                <a:endParaRPr lang="en-GB" sz="2400" dirty="0"/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n-GB" sz="2400" dirty="0"/>
                  <a:t> To increase the range of RQ-2 UAV through coordinated close formation flying.</a:t>
                </a:r>
                <a:endParaRPr lang="en-US" sz="2400" u="sng" dirty="0"/>
              </a:p>
              <a:p>
                <a:pPr marL="0" indent="0">
                  <a:buNone/>
                </a:pPr>
                <a:endParaRPr lang="en-US" sz="2400" u="sng" dirty="0"/>
              </a:p>
              <a:p>
                <a:pPr marL="0" indent="0">
                  <a:buNone/>
                </a:pPr>
                <a:endParaRPr lang="en-US" sz="2400" u="sng" dirty="0"/>
              </a:p>
              <a:p>
                <a:pPr marL="0" indent="0">
                  <a:buNone/>
                </a:pPr>
                <a:r>
                  <a:rPr lang="en-US" sz="2400" dirty="0"/>
                  <a:t>The Aircraft Breguet Range Equation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 algn="ctr">
                  <a:buNone/>
                </a:pPr>
                <a:r>
                  <a:rPr lang="en-GB" sz="2400" b="1" dirty="0"/>
                  <a:t>Range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𝜼</m:t>
                        </m:r>
                      </m:num>
                      <m:den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𝑺𝑭𝑪</m:t>
                        </m:r>
                      </m:den>
                    </m:f>
                    <m:f>
                      <m:f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𝑪𝑳</m:t>
                        </m:r>
                      </m:num>
                      <m:den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𝑪𝑫</m:t>
                        </m:r>
                      </m:den>
                    </m:f>
                    <m:func>
                      <m:funcPr>
                        <m:ctrlPr>
                          <a:rPr lang="en-US" sz="2400" b="1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𝒍𝒏</m:t>
                        </m:r>
                      </m:fName>
                      <m:e>
                        <m:f>
                          <m:fPr>
                            <m:ctrlPr>
                              <a:rPr lang="en-US" sz="2400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num>
                          <m:den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GB" sz="24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den>
                        </m:f>
                      </m:e>
                    </m:func>
                  </m:oMath>
                </a14:m>
                <a:endParaRPr lang="en-US" sz="2400" b="1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1" name="Content Placeholder 10">
                <a:extLst>
                  <a:ext uri="{FF2B5EF4-FFF2-40B4-BE49-F238E27FC236}">
                    <a16:creationId xmlns:a16="http://schemas.microsoft.com/office/drawing/2014/main" id="{2F067B03-4DCC-1F2B-369E-85B3DB12C3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88288"/>
                <a:ext cx="10515600" cy="4188675"/>
              </a:xfrm>
              <a:blipFill>
                <a:blip r:embed="rId4"/>
                <a:stretch>
                  <a:fillRect l="-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0574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/>
              <a:t>LITERETURE REVIEW</a:t>
            </a:r>
            <a:endParaRPr lang="en-US" sz="2800" b="1" u="sng" dirty="0"/>
          </a:p>
        </p:txBody>
      </p:sp>
      <p:graphicFrame>
        <p:nvGraphicFramePr>
          <p:cNvPr id="15" name="Content Placeholder 10">
            <a:extLst>
              <a:ext uri="{FF2B5EF4-FFF2-40B4-BE49-F238E27FC236}">
                <a16:creationId xmlns:a16="http://schemas.microsoft.com/office/drawing/2014/main" id="{430A451B-BDB3-BAA7-AC4B-62FD97A44D8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988288"/>
          <a:ext cx="10515600" cy="41886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28825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17C5E10C-AE9A-688A-783A-C73475094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82233"/>
            <a:ext cx="10515600" cy="606055"/>
          </a:xfrm>
        </p:spPr>
        <p:txBody>
          <a:bodyPr>
            <a:normAutofit/>
          </a:bodyPr>
          <a:lstStyle/>
          <a:p>
            <a:r>
              <a:rPr lang="en-US" sz="2800" b="1" u="sng" dirty="0"/>
              <a:t>METHODOLOGY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0D01D-3491-A4D7-6C97-68CDFB82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890"/>
            <a:ext cx="10515600" cy="4351338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78BC01-DEB3-6A33-8A7D-F18730E96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9522" y="1988288"/>
            <a:ext cx="6680042" cy="3959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8441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0D01D-3491-A4D7-6C97-68CDFB82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6890"/>
            <a:ext cx="10515600" cy="4351338"/>
          </a:xfrm>
        </p:spPr>
        <p:txBody>
          <a:bodyPr>
            <a:normAutofit/>
          </a:bodyPr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 sz="2200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D25FF-EBFA-E675-0789-F84C30D78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846890"/>
            <a:ext cx="97917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83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0D01D-3491-A4D7-6C97-68CDFB820A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509" y="1846890"/>
            <a:ext cx="10515600" cy="4351338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T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he Imported UAV model geometry and the </a:t>
            </a: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i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nner </a:t>
            </a: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f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low domain </a:t>
            </a:r>
            <a:r>
              <a:rPr lang="en-GB" sz="1800" dirty="0">
                <a:latin typeface="Times New Roman" panose="02020603050405020304" pitchFamily="18" charset="0"/>
                <a:ea typeface="Calibri" panose="020F0502020204030204" pitchFamily="34" charset="0"/>
              </a:rPr>
              <a:t>e</a:t>
            </a:r>
            <a:r>
              <a:rPr lang="en-GB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nclosing the RQ-2 UAVs</a:t>
            </a:r>
            <a:endParaRPr lang="en-US" sz="2200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64D8B-436D-C983-0E54-B27890524C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colorTemperature colorTemp="4700"/>
                    </a14:imgEffect>
                    <a14:imgEffect>
                      <a14:brightnessContrast bright="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7237" y="1803400"/>
            <a:ext cx="10252364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323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5077</TotalTime>
  <Words>619</Words>
  <Application>Microsoft Office PowerPoint</Application>
  <PresentationFormat>Widescreen</PresentationFormat>
  <Paragraphs>172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Aptos</vt:lpstr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    AERODYNAMIC ANALYSIS OF RQ-2 FIXED WING UAVS IN CLOSE FORMATION FLIGHT   </vt:lpstr>
      <vt:lpstr>INTRODUCTION</vt:lpstr>
      <vt:lpstr>TYPES OF CLOSE FORMATION</vt:lpstr>
      <vt:lpstr>ABOUT THE STUDY</vt:lpstr>
      <vt:lpstr>OBJECTIVE</vt:lpstr>
      <vt:lpstr>LITERETURE REVIEW</vt:lpstr>
      <vt:lpstr>METHODOLOGY</vt:lpstr>
      <vt:lpstr>PowerPoint Presentation</vt:lpstr>
      <vt:lpstr>PowerPoint Presentation</vt:lpstr>
      <vt:lpstr>MODEL VALIDATION</vt:lpstr>
      <vt:lpstr>MESH INDEPENDENCE</vt:lpstr>
      <vt:lpstr>PowerPoint Presentation</vt:lpstr>
      <vt:lpstr>AERODYNAMIC ANALYSIS</vt:lpstr>
      <vt:lpstr>RESULTS AND DISCUSSION</vt:lpstr>
      <vt:lpstr>PowerPoint Presentation</vt:lpstr>
      <vt:lpstr>PowerPoint Presentation</vt:lpstr>
      <vt:lpstr>PowerPoint Presentation</vt:lpstr>
      <vt:lpstr>CONCLUSION</vt:lpstr>
      <vt:lpstr>REFERENCES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Abdulaziz Mubarak Abdullateef</dc:creator>
  <cp:lastModifiedBy>Joash Maaka</cp:lastModifiedBy>
  <cp:revision>7</cp:revision>
  <dcterms:created xsi:type="dcterms:W3CDTF">2024-07-10T08:05:18Z</dcterms:created>
  <dcterms:modified xsi:type="dcterms:W3CDTF">2024-08-18T22:27:08Z</dcterms:modified>
</cp:coreProperties>
</file>